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2" r:id="rId24"/>
    <p:sldId id="283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6D43-DDD3-4228-A69E-2E2F9BAB9821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EEB4-5A16-4A1C-B3E3-B2C65F655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6D43-DDD3-4228-A69E-2E2F9BAB9821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EEB4-5A16-4A1C-B3E3-B2C65F655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00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6D43-DDD3-4228-A69E-2E2F9BAB9821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EEB4-5A16-4A1C-B3E3-B2C65F655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2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6D43-DDD3-4228-A69E-2E2F9BAB9821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EEB4-5A16-4A1C-B3E3-B2C65F655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0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6D43-DDD3-4228-A69E-2E2F9BAB9821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EEB4-5A16-4A1C-B3E3-B2C65F655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1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6D43-DDD3-4228-A69E-2E2F9BAB9821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EEB4-5A16-4A1C-B3E3-B2C65F655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00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6D43-DDD3-4228-A69E-2E2F9BAB9821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EEB4-5A16-4A1C-B3E3-B2C65F655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2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6D43-DDD3-4228-A69E-2E2F9BAB9821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EEB4-5A16-4A1C-B3E3-B2C65F655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4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6D43-DDD3-4228-A69E-2E2F9BAB9821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EEB4-5A16-4A1C-B3E3-B2C65F655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8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6D43-DDD3-4228-A69E-2E2F9BAB9821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EEB4-5A16-4A1C-B3E3-B2C65F655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7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6D43-DDD3-4228-A69E-2E2F9BAB9821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EEB4-5A16-4A1C-B3E3-B2C65F655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2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C6D43-DDD3-4228-A69E-2E2F9BAB9821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4EEB4-5A16-4A1C-B3E3-B2C65F655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1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 smtClean="0">
                <a:solidFill>
                  <a:schemeClr val="accent1"/>
                </a:solidFill>
                <a:effectLst/>
              </a:rPr>
              <a:t>Chapter 3: Mountains &amp; Volcanoes </a:t>
            </a:r>
            <a:endParaRPr lang="en-US" cap="none" dirty="0">
              <a:solidFill>
                <a:schemeClr val="accent1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Mountains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3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 smtClean="0">
                <a:solidFill>
                  <a:schemeClr val="accent1"/>
                </a:solidFill>
                <a:effectLst/>
              </a:rPr>
              <a:t>Chapter 3: Mountains &amp; Volcanoes </a:t>
            </a:r>
            <a:endParaRPr lang="en-US" cap="none" dirty="0">
              <a:solidFill>
                <a:schemeClr val="accent1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Volcanoes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63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volcano</a:t>
            </a:r>
            <a:r>
              <a:rPr lang="en-US" dirty="0" smtClean="0"/>
              <a:t> is an opening in Earth’s crust through which molten rock, rock fragments, and hot gases erupt. </a:t>
            </a:r>
          </a:p>
          <a:p>
            <a:endParaRPr lang="en-US" b="1" dirty="0"/>
          </a:p>
          <a:p>
            <a:r>
              <a:rPr lang="en-US" dirty="0" smtClean="0"/>
              <a:t>A volcano is also a mountain built from erupted material.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volcano?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01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at tectonic plate boundaries: subduction zones and divergent boundaries. </a:t>
            </a:r>
          </a:p>
          <a:p>
            <a:endParaRPr lang="en-US" dirty="0"/>
          </a:p>
          <a:p>
            <a:r>
              <a:rPr lang="en-US" dirty="0" smtClean="0"/>
              <a:t>Sometimes at hot spots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Volcano 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65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violent eruption can cause tremendous destruction even if not much molted rock reaches the surface. </a:t>
            </a:r>
          </a:p>
          <a:p>
            <a:endParaRPr lang="en-US" dirty="0"/>
          </a:p>
          <a:p>
            <a:r>
              <a:rPr lang="en-US" dirty="0" smtClean="0"/>
              <a:t>A gentle eruption can pour out rivers of molten rock that flow long distances.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Volcano Eruptions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69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Made of silica (silicon and oxygen) and gases</a:t>
            </a:r>
          </a:p>
          <a:p>
            <a:endParaRPr lang="en-US" dirty="0"/>
          </a:p>
          <a:p>
            <a:r>
              <a:rPr lang="en-US" dirty="0" smtClean="0"/>
              <a:t>Magma that‘s high in silica resists flow, and magma that’s low in silica flows easily. </a:t>
            </a:r>
          </a:p>
          <a:p>
            <a:pPr lvl="1"/>
            <a:r>
              <a:rPr lang="en-US" dirty="0" smtClean="0"/>
              <a:t>The gases get trapped in the silica, and eventually blast out of a volcano.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Magma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68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rise inside a volcano as long as it is less dense than the surrounding rock. </a:t>
            </a:r>
          </a:p>
          <a:p>
            <a:endParaRPr lang="en-US" dirty="0"/>
          </a:p>
          <a:p>
            <a:r>
              <a:rPr lang="en-US" dirty="0" smtClean="0"/>
              <a:t>It can collect in a magma chamber and form igneous rock, or it can erupt. </a:t>
            </a:r>
          </a:p>
          <a:p>
            <a:endParaRPr lang="en-US" dirty="0"/>
          </a:p>
          <a:p>
            <a:r>
              <a:rPr lang="en-US" dirty="0" smtClean="0"/>
              <a:t>When it erupts and reaches the surface, it is called </a:t>
            </a:r>
            <a:r>
              <a:rPr lang="en-US" b="1" dirty="0" smtClean="0"/>
              <a:t>lava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Magma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70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gas bubbles pop, magma breaks apart. </a:t>
            </a:r>
          </a:p>
          <a:p>
            <a:endParaRPr lang="en-US" dirty="0"/>
          </a:p>
          <a:p>
            <a:r>
              <a:rPr lang="en-US" dirty="0" smtClean="0"/>
              <a:t>Large pieces of lava are thrown into the air, cool down, and harden into rock. </a:t>
            </a:r>
          </a:p>
          <a:p>
            <a:endParaRPr lang="en-US" dirty="0"/>
          </a:p>
          <a:p>
            <a:r>
              <a:rPr lang="en-US" dirty="0" smtClean="0"/>
              <a:t>Rocks from volcanic walls erupt.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Rock Fragments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97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Volcanic ash: </a:t>
            </a:r>
            <a:r>
              <a:rPr lang="en-US" dirty="0" smtClean="0"/>
              <a:t>consists of particles ranging from the size of dust to rice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b="1" dirty="0" smtClean="0"/>
              <a:t>Volcanic cinders</a:t>
            </a:r>
          </a:p>
          <a:p>
            <a:pPr marL="109728" indent="0">
              <a:buNone/>
            </a:pPr>
            <a:endParaRPr lang="en-US" b="1" dirty="0" smtClean="0"/>
          </a:p>
          <a:p>
            <a:r>
              <a:rPr lang="en-US" b="1" dirty="0" smtClean="0"/>
              <a:t>Volcanic bombs</a:t>
            </a:r>
            <a:r>
              <a:rPr lang="en-US" dirty="0" smtClean="0"/>
              <a:t>: molted when erupted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b="1" dirty="0" smtClean="0"/>
              <a:t>Volcanic blocks</a:t>
            </a:r>
            <a:r>
              <a:rPr lang="en-US" dirty="0" smtClean="0"/>
              <a:t>: solid pieces of rock; can be as big as houses 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Rock Fragments – 4 types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2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Main gases: </a:t>
            </a:r>
            <a:r>
              <a:rPr lang="en-US" b="1" dirty="0" smtClean="0"/>
              <a:t>water vapor </a:t>
            </a:r>
            <a:r>
              <a:rPr lang="en-US" dirty="0" smtClean="0"/>
              <a:t>and </a:t>
            </a:r>
            <a:r>
              <a:rPr lang="en-US" b="1" dirty="0" smtClean="0"/>
              <a:t>CO2</a:t>
            </a:r>
          </a:p>
          <a:p>
            <a:endParaRPr lang="en-US" b="1" dirty="0"/>
          </a:p>
          <a:p>
            <a:r>
              <a:rPr lang="en-US" dirty="0" smtClean="0"/>
              <a:t>Sometimes they combine with water to form acids. </a:t>
            </a:r>
          </a:p>
          <a:p>
            <a:endParaRPr lang="en-US" dirty="0"/>
          </a:p>
          <a:p>
            <a:r>
              <a:rPr lang="en-US" dirty="0" smtClean="0"/>
              <a:t>Sometimes they mix with rock pieces, forming a </a:t>
            </a:r>
            <a:r>
              <a:rPr lang="en-US" b="1" dirty="0" smtClean="0"/>
              <a:t>pyroclastic flow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Most dangerous type of eruption. </a:t>
            </a:r>
          </a:p>
          <a:p>
            <a:pPr lvl="1"/>
            <a:r>
              <a:rPr lang="en-US" dirty="0" smtClean="0"/>
              <a:t>Dense cloud of superhot gas/rocks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Volcanic Gases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6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 smtClean="0">
                <a:solidFill>
                  <a:schemeClr val="accent1"/>
                </a:solidFill>
                <a:effectLst/>
              </a:rPr>
              <a:t>Chapter 3: Mountains &amp; Volcanoes </a:t>
            </a:r>
            <a:endParaRPr lang="en-US" cap="none" dirty="0">
              <a:solidFill>
                <a:schemeClr val="accent1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Types of Volcanoes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56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mountain</a:t>
            </a:r>
            <a:r>
              <a:rPr lang="en-US" dirty="0" smtClean="0"/>
              <a:t> is an area of land that rises steeply from the land around it. </a:t>
            </a:r>
          </a:p>
          <a:p>
            <a:endParaRPr lang="en-US" dirty="0"/>
          </a:p>
          <a:p>
            <a:r>
              <a:rPr lang="en-US" dirty="0" smtClean="0"/>
              <a:t>Most mountains belong to </a:t>
            </a:r>
            <a:r>
              <a:rPr lang="en-US" b="1" dirty="0" smtClean="0"/>
              <a:t>ranges</a:t>
            </a:r>
            <a:r>
              <a:rPr lang="en-US" dirty="0" smtClean="0"/>
              <a:t>, and ranges that are close together make up </a:t>
            </a:r>
            <a:r>
              <a:rPr lang="en-US" b="1" dirty="0" smtClean="0"/>
              <a:t>belts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smtClean="0"/>
              <a:t>Most mountain belts are located along plate boundaries.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mountain?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07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Shaped like a broad, flat dome</a:t>
            </a:r>
          </a:p>
          <a:p>
            <a:endParaRPr lang="en-US" dirty="0"/>
          </a:p>
          <a:p>
            <a:r>
              <a:rPr lang="en-US" dirty="0" smtClean="0"/>
              <a:t>Built up by eruptions of lava that are low in silica, spreading out in thin layers.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Shield Volcano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60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Steep, cone-shaped hill </a:t>
            </a:r>
          </a:p>
          <a:p>
            <a:endParaRPr lang="en-US" dirty="0"/>
          </a:p>
          <a:p>
            <a:r>
              <a:rPr lang="en-US" dirty="0" smtClean="0"/>
              <a:t>Built up by eruptions of cinders and rock pieces that pile up around a crater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Cinder Cone Volcano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29000"/>
            <a:ext cx="5529263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66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Cone-shaped; steep at top, flat at bottom</a:t>
            </a:r>
          </a:p>
          <a:p>
            <a:r>
              <a:rPr lang="en-US" dirty="0" smtClean="0"/>
              <a:t>Built up of layers of lava and rock pieces </a:t>
            </a:r>
          </a:p>
          <a:p>
            <a:r>
              <a:rPr lang="en-US" dirty="0" smtClean="0"/>
              <a:t>Magma is high in silica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Composite Volcano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5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 on shield and composite</a:t>
            </a:r>
          </a:p>
          <a:p>
            <a:endParaRPr lang="en-US" dirty="0" smtClean="0"/>
          </a:p>
          <a:p>
            <a:r>
              <a:rPr lang="en-US" dirty="0" smtClean="0"/>
              <a:t>Huge crater formed by collapse of a volcano when magma erupts rapidly. </a:t>
            </a:r>
          </a:p>
          <a:p>
            <a:endParaRPr lang="en-US" dirty="0" smtClean="0"/>
          </a:p>
          <a:p>
            <a:r>
              <a:rPr lang="en-US" dirty="0" smtClean="0"/>
              <a:t>Calderas can hold lakes inside of them.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Volcano Features – Caldera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74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Earthquakes and changes in the tilt of the ground can indicate magma movement. </a:t>
            </a:r>
          </a:p>
          <a:p>
            <a:endParaRPr lang="en-US" dirty="0"/>
          </a:p>
          <a:p>
            <a:r>
              <a:rPr lang="en-US" dirty="0" smtClean="0"/>
              <a:t>Scientists monitor the temp at openings in springs/lakes on volcanoes. </a:t>
            </a:r>
          </a:p>
          <a:p>
            <a:endParaRPr lang="en-US" dirty="0"/>
          </a:p>
          <a:p>
            <a:r>
              <a:rPr lang="en-US" dirty="0" smtClean="0"/>
              <a:t>They monitor amounts/types of gases</a:t>
            </a:r>
          </a:p>
          <a:p>
            <a:endParaRPr lang="en-US" dirty="0"/>
          </a:p>
          <a:p>
            <a:r>
              <a:rPr lang="en-US" dirty="0" smtClean="0"/>
              <a:t>They measure how much time has passed since last eruption.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Predicting Eruptions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80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Lava flow</a:t>
            </a:r>
            <a:r>
              <a:rPr lang="en-US" dirty="0" smtClean="0"/>
              <a:t>: knocks down, covers, and burns objects in path </a:t>
            </a:r>
            <a:endParaRPr lang="en-US" b="1" dirty="0"/>
          </a:p>
          <a:p>
            <a:endParaRPr lang="en-US" dirty="0" smtClean="0"/>
          </a:p>
          <a:p>
            <a:r>
              <a:rPr lang="en-US" b="1" dirty="0" smtClean="0"/>
              <a:t>Volcanic Ash</a:t>
            </a:r>
            <a:r>
              <a:rPr lang="en-US" dirty="0" smtClean="0"/>
              <a:t>: weight of ash can collapse roofs; suffocate plants, animals, and people. 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Mudflows</a:t>
            </a:r>
            <a:r>
              <a:rPr lang="en-US" dirty="0" smtClean="0"/>
              <a:t>: water forms with ash and particles; can bury entire towns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Immediate Effects on Land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16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Pyroclastic flow</a:t>
            </a:r>
            <a:r>
              <a:rPr lang="en-US" dirty="0" smtClean="0"/>
              <a:t>: knocks down/burns everything in way; tends to make valleys</a:t>
            </a:r>
            <a:endParaRPr lang="en-US" b="1" dirty="0"/>
          </a:p>
          <a:p>
            <a:endParaRPr lang="en-US" dirty="0" smtClean="0"/>
          </a:p>
          <a:p>
            <a:r>
              <a:rPr lang="en-US" b="1" dirty="0" smtClean="0"/>
              <a:t>Landslides</a:t>
            </a:r>
            <a:r>
              <a:rPr lang="en-US" dirty="0" smtClean="0"/>
              <a:t>: downhill movement of rock if volcano collapses; can cause tsunamis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Steam explosion 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Immediate Effects on Land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1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Immediate Effects on Land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4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Immediate Effects on Land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7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Lava hardens into rock, which prevents plant growth. </a:t>
            </a:r>
          </a:p>
          <a:p>
            <a:endParaRPr lang="en-US" dirty="0"/>
          </a:p>
          <a:p>
            <a:r>
              <a:rPr lang="en-US" dirty="0" smtClean="0"/>
              <a:t>Volcanic ash can smother plants. </a:t>
            </a:r>
          </a:p>
          <a:p>
            <a:endParaRPr lang="en-US" dirty="0"/>
          </a:p>
          <a:p>
            <a:r>
              <a:rPr lang="en-US" dirty="0" smtClean="0"/>
              <a:t>However, both of these lead to richer soil eventually.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Long Term Effects on Land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57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processes wear mountains down: </a:t>
            </a:r>
          </a:p>
          <a:p>
            <a:pPr lvl="1"/>
            <a:r>
              <a:rPr lang="en-US" dirty="0" smtClean="0"/>
              <a:t>Water/wind break rocks apart into sediments</a:t>
            </a:r>
          </a:p>
          <a:p>
            <a:endParaRPr lang="en-US" dirty="0"/>
          </a:p>
          <a:p>
            <a:r>
              <a:rPr lang="en-US" dirty="0" smtClean="0"/>
              <a:t>Eventually most mountains become small hills. </a:t>
            </a:r>
          </a:p>
          <a:p>
            <a:endParaRPr lang="en-US" dirty="0"/>
          </a:p>
          <a:p>
            <a:r>
              <a:rPr lang="en-US" dirty="0" smtClean="0"/>
              <a:t>If mountains are being eroded at the same rate that they are being built up, they stay the same height.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76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Volcanic Gases</a:t>
            </a:r>
            <a:r>
              <a:rPr lang="en-US" dirty="0" smtClean="0"/>
              <a:t>: some are dangerous, making it hard to breathe </a:t>
            </a:r>
          </a:p>
          <a:p>
            <a:endParaRPr lang="en-US" b="1" dirty="0"/>
          </a:p>
          <a:p>
            <a:r>
              <a:rPr lang="en-US" dirty="0" smtClean="0"/>
              <a:t>Hydrogen sulfide and CO2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Effects in Air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34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Volcanic Ash</a:t>
            </a:r>
            <a:r>
              <a:rPr lang="en-US" dirty="0" smtClean="0"/>
              <a:t>: can cause a haze in the atmosphere, blocking the sun’s thermal energy. </a:t>
            </a:r>
          </a:p>
          <a:p>
            <a:endParaRPr lang="en-US" b="1" dirty="0"/>
          </a:p>
          <a:p>
            <a:r>
              <a:rPr lang="en-US" dirty="0" smtClean="0"/>
              <a:t>Can travel for miles and can stay in the air for years.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Effects in Air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26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Acid Rain</a:t>
            </a:r>
            <a:r>
              <a:rPr lang="en-US" dirty="0" smtClean="0"/>
              <a:t>: sulfur dioxide mixes with water to form acid. </a:t>
            </a:r>
          </a:p>
          <a:p>
            <a:endParaRPr lang="en-US" dirty="0"/>
          </a:p>
          <a:p>
            <a:r>
              <a:rPr lang="en-US" dirty="0" smtClean="0"/>
              <a:t>Can damage forests and harm animals.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Effects in Air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1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Hot springs</a:t>
            </a:r>
            <a:r>
              <a:rPr lang="en-US" dirty="0" smtClean="0"/>
              <a:t>: heated water flows to Earth’s surface; calm pool.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Effects in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2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Geysers</a:t>
            </a:r>
            <a:r>
              <a:rPr lang="en-US" dirty="0" smtClean="0"/>
              <a:t>: water shoots into the air from a hot spring.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Effects in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Fumarole</a:t>
            </a:r>
            <a:r>
              <a:rPr lang="en-US" dirty="0" smtClean="0"/>
              <a:t>: shoots steam/gases into the air; if more gases are released, it could indicate an eruption.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Effects in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84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Deep Sea Vents</a:t>
            </a:r>
            <a:r>
              <a:rPr lang="en-US" dirty="0" smtClean="0"/>
              <a:t>: hot springs that form at spreading centers in the ocean. </a:t>
            </a:r>
          </a:p>
          <a:p>
            <a:endParaRPr lang="en-US" dirty="0"/>
          </a:p>
          <a:p>
            <a:r>
              <a:rPr lang="en-US" dirty="0" smtClean="0"/>
              <a:t>Cold water sinks, gets heated by hot rock/magma, and then rises again. </a:t>
            </a:r>
          </a:p>
          <a:p>
            <a:endParaRPr lang="en-US" dirty="0"/>
          </a:p>
          <a:p>
            <a:r>
              <a:rPr lang="en-US" dirty="0" smtClean="0"/>
              <a:t>Sometimes it shoots up forming a black chimney-like cloud. </a:t>
            </a:r>
          </a:p>
          <a:p>
            <a:pPr lvl="1"/>
            <a:r>
              <a:rPr lang="en-US" smtClean="0"/>
              <a:t>Black because of dissolved minerals. 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Effects in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36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folded mountain</a:t>
            </a:r>
            <a:r>
              <a:rPr lang="en-US" dirty="0" smtClean="0"/>
              <a:t> forms at a convergent boundary, where the rocks have great stress. </a:t>
            </a:r>
          </a:p>
          <a:p>
            <a:endParaRPr lang="en-US" dirty="0"/>
          </a:p>
          <a:p>
            <a:r>
              <a:rPr lang="en-US" dirty="0" smtClean="0"/>
              <a:t>Some rocks begin to break, others fold. </a:t>
            </a:r>
          </a:p>
          <a:p>
            <a:endParaRPr lang="en-US" dirty="0"/>
          </a:p>
          <a:p>
            <a:r>
              <a:rPr lang="en-US" dirty="0" smtClean="0"/>
              <a:t>As the continental crust crumples and bends, a mountain forms. </a:t>
            </a:r>
          </a:p>
          <a:p>
            <a:pPr lvl="1"/>
            <a:r>
              <a:rPr lang="en-US" b="1" dirty="0" smtClean="0"/>
              <a:t>Example: Himalayan Mountains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Mountains - Folded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8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1: Convergent boundary develops and subduction occurs. </a:t>
            </a:r>
          </a:p>
          <a:p>
            <a:endParaRPr lang="en-US" dirty="0"/>
          </a:p>
          <a:p>
            <a:r>
              <a:rPr lang="en-US" dirty="0" smtClean="0"/>
              <a:t>Step 2: Continental Collision Begins and crust crumples/folds </a:t>
            </a:r>
          </a:p>
          <a:p>
            <a:endParaRPr lang="en-US" dirty="0"/>
          </a:p>
          <a:p>
            <a:r>
              <a:rPr lang="en-US" dirty="0" smtClean="0"/>
              <a:t>Step 3: Collision continues, and the mountains gets larger. 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Mountains – Folded 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92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Mountains – Folded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960" y="1481138"/>
            <a:ext cx="6036079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50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fault-block mountain</a:t>
            </a:r>
            <a:r>
              <a:rPr lang="en-US" dirty="0" smtClean="0"/>
              <a:t> forms as blocks of rock move up or down normal faults. </a:t>
            </a:r>
          </a:p>
          <a:p>
            <a:endParaRPr lang="en-US" dirty="0"/>
          </a:p>
          <a:p>
            <a:r>
              <a:rPr lang="en-US" dirty="0" smtClean="0"/>
              <a:t>Stress repeatedly builds in the crust and is released in an earthquake. 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Mountains – Fault-block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25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1: The lithosphere is stretched and pulled apart, breaking the crust into blocks. </a:t>
            </a:r>
          </a:p>
          <a:p>
            <a:r>
              <a:rPr lang="en-US" dirty="0" smtClean="0"/>
              <a:t>Step 2: some blocks tilt up = mountains </a:t>
            </a:r>
          </a:p>
          <a:p>
            <a:r>
              <a:rPr lang="en-US" dirty="0" smtClean="0"/>
              <a:t>Step 3: some blocks tilt downward = valleys 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Mountains – Fault-Block Formation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630" y="3352800"/>
            <a:ext cx="4572000" cy="295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8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Mountains – Fault-Block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1087"/>
            <a:ext cx="7352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4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1020</Words>
  <Application>Microsoft Office PowerPoint</Application>
  <PresentationFormat>On-screen Show (4:3)</PresentationFormat>
  <Paragraphs>158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Chapter 3: Mountains &amp; Volcanoes </vt:lpstr>
      <vt:lpstr>What is a mountain?</vt:lpstr>
      <vt:lpstr>Mountains</vt:lpstr>
      <vt:lpstr>Types of Mountains - Folded</vt:lpstr>
      <vt:lpstr>Types of Mountains – Folded Formation</vt:lpstr>
      <vt:lpstr>Types of Mountains – Folded</vt:lpstr>
      <vt:lpstr>Types of Mountains – Fault-block</vt:lpstr>
      <vt:lpstr>Types of Mountains – Fault-Block Formation</vt:lpstr>
      <vt:lpstr>Types of Mountains – Fault-Block</vt:lpstr>
      <vt:lpstr>Chapter 3: Mountains &amp; Volcanoes </vt:lpstr>
      <vt:lpstr>What is a volcano? </vt:lpstr>
      <vt:lpstr>Volcano Formation</vt:lpstr>
      <vt:lpstr>Volcano Eruptions</vt:lpstr>
      <vt:lpstr>Magma </vt:lpstr>
      <vt:lpstr>Magma </vt:lpstr>
      <vt:lpstr>Rock Fragments</vt:lpstr>
      <vt:lpstr>Rock Fragments – 4 types </vt:lpstr>
      <vt:lpstr>Volcanic Gases </vt:lpstr>
      <vt:lpstr>Chapter 3: Mountains &amp; Volcanoes </vt:lpstr>
      <vt:lpstr>Shield Volcano </vt:lpstr>
      <vt:lpstr>Cinder Cone Volcano </vt:lpstr>
      <vt:lpstr>Composite Volcano </vt:lpstr>
      <vt:lpstr>Volcano Features – Caldera </vt:lpstr>
      <vt:lpstr>Predicting Eruptions</vt:lpstr>
      <vt:lpstr>Immediate Effects on Land </vt:lpstr>
      <vt:lpstr>Immediate Effects on Land </vt:lpstr>
      <vt:lpstr>Immediate Effects on Land </vt:lpstr>
      <vt:lpstr>Immediate Effects on Land </vt:lpstr>
      <vt:lpstr>Long Term Effects on Land </vt:lpstr>
      <vt:lpstr>Effects in Air </vt:lpstr>
      <vt:lpstr>Effects in Air </vt:lpstr>
      <vt:lpstr>Effects in Air </vt:lpstr>
      <vt:lpstr>Effects in Water</vt:lpstr>
      <vt:lpstr>Effects in Water</vt:lpstr>
      <vt:lpstr>Effects in Water</vt:lpstr>
      <vt:lpstr>Effects in Water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 Mountains &amp; Volcanoes </dc:title>
  <dc:creator>SHS Science</dc:creator>
  <cp:lastModifiedBy>SHS Science</cp:lastModifiedBy>
  <cp:revision>1</cp:revision>
  <dcterms:created xsi:type="dcterms:W3CDTF">2015-01-30T21:21:12Z</dcterms:created>
  <dcterms:modified xsi:type="dcterms:W3CDTF">2015-01-30T21:21:58Z</dcterms:modified>
</cp:coreProperties>
</file>