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79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B3705C-5E66-4A2D-9307-8D22196B9D8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D70DBD7-ED95-4E77-AB9B-E11F0820BA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ryrXAGY1dm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dkELENdZu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WWuttntio" TargetMode="External"/><Relationship Id="rId2" Type="http://schemas.openxmlformats.org/officeDocument/2006/relationships/hyperlink" Target="https://www.youtube.com/watch?v=uMuJxd2Gpx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GyMLlLxbfa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3: 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r>
              <a:rPr lang="en-US" dirty="0" smtClean="0"/>
              <a:t>3.1 Drifting Continents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for Sea-Floor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Ocean Material:</a:t>
            </a:r>
            <a:r>
              <a:rPr lang="en-US" u="sng" dirty="0"/>
              <a:t> </a:t>
            </a:r>
            <a:r>
              <a:rPr lang="en-US" dirty="0" smtClean="0"/>
              <a:t>Rocks under water cool quickly, forming shapes like pillows. </a:t>
            </a:r>
          </a:p>
          <a:p>
            <a:r>
              <a:rPr lang="en-US" b="1" u="sng" dirty="0"/>
              <a:t>Magnetic Stripes</a:t>
            </a:r>
            <a:r>
              <a:rPr lang="en-US" dirty="0"/>
              <a:t>: magnetic reversals can be found in the rocks on the ocean floor; the same patterns are found on either side of a mid-ocean ridge. 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3657598"/>
            <a:ext cx="4584989" cy="284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7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Sea-Floor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Drilling Samples</a:t>
            </a:r>
            <a:r>
              <a:rPr lang="en-US" dirty="0" smtClean="0"/>
              <a:t>: scientists drilled at different locations and found that the farther away they were from a mid-ocean ridge, the older the rock was.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31127"/>
            <a:ext cx="545608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Ocean Trenches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Deep-ocean trenches are deep underwater canyons; an area in which the oceanic crust bends downward.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39291"/>
            <a:ext cx="546068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/>
          </a:bodyPr>
          <a:lstStyle/>
          <a:p>
            <a:r>
              <a:rPr lang="en-US" b="1" dirty="0" smtClean="0"/>
              <a:t>Subduction:</a:t>
            </a:r>
            <a:r>
              <a:rPr lang="en-US" dirty="0" smtClean="0"/>
              <a:t> the process by which the ocean floor sinks beneath a deep-ocean trench and back into the mantle. </a:t>
            </a:r>
          </a:p>
          <a:p>
            <a:r>
              <a:rPr lang="en-US" dirty="0" smtClean="0"/>
              <a:t>As crust cools, it becomes cooler and more dense. Gravity pulls this dense material down into the mantle.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172200" cy="27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Subduction and sea-floor spreading work together to change the shape and size of the oceans. </a:t>
            </a:r>
          </a:p>
          <a:p>
            <a:pPr lvl="1"/>
            <a:r>
              <a:rPr lang="en-US" dirty="0" smtClean="0"/>
              <a:t>The ocean floor renews ever 200 million years. </a:t>
            </a:r>
          </a:p>
          <a:p>
            <a:r>
              <a:rPr lang="en-US" dirty="0" smtClean="0"/>
              <a:t>The more trenches in an ocean, the smaller it is likely to get. </a:t>
            </a:r>
          </a:p>
          <a:p>
            <a:pPr lvl="1"/>
            <a:r>
              <a:rPr lang="en-US" dirty="0" smtClean="0"/>
              <a:t>The Atlantic ocean is currently expanding because it only has a few tranches.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3: 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r>
              <a:rPr lang="en-US" dirty="0" smtClean="0"/>
              <a:t>3.3 The Theory of Plate Tectonics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Earth’s crust is separated into pieces called plates. </a:t>
            </a:r>
          </a:p>
          <a:p>
            <a:r>
              <a:rPr lang="en-US" dirty="0" smtClean="0"/>
              <a:t>The plates meet at boundaries. </a:t>
            </a:r>
          </a:p>
          <a:p>
            <a:pPr lvl="1"/>
            <a:r>
              <a:rPr lang="en-US" b="1" dirty="0" smtClean="0"/>
              <a:t>Divergent</a:t>
            </a:r>
            <a:r>
              <a:rPr lang="en-US" dirty="0" smtClean="0"/>
              <a:t>: plates move apart from each other. </a:t>
            </a:r>
          </a:p>
          <a:p>
            <a:pPr lvl="1"/>
            <a:r>
              <a:rPr lang="en-US" b="1" dirty="0" smtClean="0"/>
              <a:t>Convergent</a:t>
            </a:r>
            <a:r>
              <a:rPr lang="en-US" dirty="0" smtClean="0"/>
              <a:t>: plates come together. </a:t>
            </a:r>
          </a:p>
          <a:p>
            <a:pPr lvl="1"/>
            <a:r>
              <a:rPr lang="en-US" b="1" dirty="0" smtClean="0"/>
              <a:t>Transform</a:t>
            </a:r>
            <a:r>
              <a:rPr lang="en-US" dirty="0" smtClean="0"/>
              <a:t>: plates slip past each other.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8327"/>
            <a:ext cx="4114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The theory of plate tectonics states that Earth’s plates are in slow, constant motion, driven by convection currents in the mantle.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199"/>
            <a:ext cx="6324600" cy="382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 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When gravity pulls dense crust into the mantle during subduction, the rest of the plate also moves in that same direction. </a:t>
            </a:r>
            <a:endParaRPr lang="en-US" dirty="0"/>
          </a:p>
        </p:txBody>
      </p:sp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895600"/>
            <a:ext cx="427269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Motions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Plates move 1-12 cm per year. </a:t>
            </a:r>
          </a:p>
          <a:p>
            <a:r>
              <a:rPr lang="en-US" dirty="0" smtClean="0"/>
              <a:t>The North American and Eurasian plates move apart 2.5 cm every year. 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2971800"/>
            <a:ext cx="87661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proposed by Alfred Wegener that states that the continents slowly moved over Earth’s surface. </a:t>
            </a:r>
          </a:p>
          <a:p>
            <a:endParaRPr lang="en-US" dirty="0" smtClean="0"/>
          </a:p>
          <a:p>
            <a:r>
              <a:rPr lang="en-US" dirty="0" smtClean="0"/>
              <a:t>He believed the continents were once joined together in a supercontinent called </a:t>
            </a:r>
            <a:r>
              <a:rPr lang="en-US" b="1" dirty="0" smtClean="0"/>
              <a:t>Pangaea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 thought the continents seemed to fit together as a puzzle.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21727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Faults are breaks in Earth’s crust where rocks have slipped past each other. </a:t>
            </a:r>
          </a:p>
          <a:p>
            <a:r>
              <a:rPr lang="en-US" dirty="0" smtClean="0"/>
              <a:t>They form along plate boundaries.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Plates move away from each other. </a:t>
            </a:r>
          </a:p>
          <a:p>
            <a:r>
              <a:rPr lang="en-US" dirty="0" smtClean="0"/>
              <a:t>Most can be found along mid-ocean ridges. </a:t>
            </a:r>
          </a:p>
          <a:p>
            <a:r>
              <a:rPr lang="en-US" dirty="0" smtClean="0"/>
              <a:t>On land, this can lead to deep valleys called </a:t>
            </a:r>
            <a:r>
              <a:rPr lang="en-US" b="1" dirty="0" smtClean="0"/>
              <a:t>rift valleys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5810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3622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Plates move toward each other. </a:t>
            </a:r>
          </a:p>
          <a:p>
            <a:r>
              <a:rPr lang="en-US" dirty="0" smtClean="0"/>
              <a:t>Three types of collisions:</a:t>
            </a:r>
          </a:p>
          <a:p>
            <a:pPr lvl="1"/>
            <a:r>
              <a:rPr lang="en-US" dirty="0" smtClean="0"/>
              <a:t>Oceanic-oceanic collision: the denser of the two crusts will go through subduction and sink into the mantle. </a:t>
            </a:r>
          </a:p>
          <a:p>
            <a:pPr lvl="1"/>
            <a:r>
              <a:rPr lang="en-US" dirty="0" smtClean="0"/>
              <a:t>Oceanic-continental collision: because oceanic crust is more dense, it can be </a:t>
            </a:r>
            <a:r>
              <a:rPr lang="en-US" dirty="0" err="1" smtClean="0"/>
              <a:t>subducted</a:t>
            </a:r>
            <a:r>
              <a:rPr lang="en-US" dirty="0" smtClean="0"/>
              <a:t> and cause the continental crust to bend and fold, making mountains and/or volcanoes. </a:t>
            </a:r>
          </a:p>
          <a:p>
            <a:pPr lvl="1"/>
            <a:r>
              <a:rPr lang="en-US" dirty="0" smtClean="0"/>
              <a:t>Continental-continental collision: the two landmasses collide, bend, fold, etc. to form mountains.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Boundaries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1499616"/>
            <a:ext cx="398032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267200" cy="23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4038600"/>
            <a:ext cx="42672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029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Plates slide past each other. </a:t>
            </a:r>
          </a:p>
          <a:p>
            <a:r>
              <a:rPr lang="en-US" dirty="0" smtClean="0"/>
              <a:t>Earthquakes often occur at this type of boundary due to the jagged edges of the plates. </a:t>
            </a:r>
          </a:p>
          <a:p>
            <a:r>
              <a:rPr lang="en-US" dirty="0" smtClean="0"/>
              <a:t>Crust is neither created nor destroyed here.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San Andreas Fault is an example in CA. </a:t>
            </a:r>
          </a:p>
          <a:p>
            <a:endParaRPr lang="en-US" dirty="0"/>
          </a:p>
        </p:txBody>
      </p:sp>
      <p:pic>
        <p:nvPicPr>
          <p:cNvPr id="1843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470564" cy="36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0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Evidence for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Fossils:</a:t>
            </a:r>
            <a:endParaRPr lang="en-US" dirty="0" smtClean="0"/>
          </a:p>
          <a:p>
            <a:r>
              <a:rPr lang="en-US" dirty="0" smtClean="0"/>
              <a:t>Wegener studied fossils and saw their occurrences on landmasses separated by oceans. </a:t>
            </a:r>
          </a:p>
          <a:p>
            <a:r>
              <a:rPr lang="en-US" dirty="0" smtClean="0"/>
              <a:t>One example, </a:t>
            </a:r>
            <a:r>
              <a:rPr lang="en-US" dirty="0" err="1" smtClean="0"/>
              <a:t>Mesosaurus</a:t>
            </a:r>
            <a:r>
              <a:rPr lang="en-US" dirty="0" smtClean="0"/>
              <a:t>, is a small lizard that can be found in South America and South Africa, but is not strong enough to swim across the ocean.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4886325" cy="279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for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Climate:</a:t>
            </a:r>
            <a:endParaRPr lang="en-US" dirty="0" smtClean="0"/>
          </a:p>
          <a:p>
            <a:r>
              <a:rPr lang="en-US" dirty="0" smtClean="0"/>
              <a:t>Wegener studied the fossil and rock records in different climate regions (tropical, polar, etc.) </a:t>
            </a:r>
          </a:p>
          <a:p>
            <a:r>
              <a:rPr lang="en-US" dirty="0" smtClean="0"/>
              <a:t>He found that some fossils of tropical organisms could be found in areas covered by snow, and that arctic organisms’ fossils were found in tropical areas. </a:t>
            </a:r>
          </a:p>
          <a:p>
            <a:pPr lvl="1"/>
            <a:r>
              <a:rPr lang="en-US" dirty="0" smtClean="0"/>
              <a:t>As continents move closer to or farther from the equator, their climate changed.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for </a:t>
            </a:r>
            <a:r>
              <a:rPr lang="en-US" dirty="0" smtClean="0">
                <a:hlinkClick r:id="rId2"/>
              </a:rPr>
              <a:t>Continental </a:t>
            </a:r>
            <a:r>
              <a:rPr lang="en-US" dirty="0" smtClean="0"/>
              <a:t>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Climate:</a:t>
            </a:r>
            <a:endParaRPr lang="en-US" dirty="0" smtClean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4181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4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3: 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r>
              <a:rPr lang="en-US" dirty="0" smtClean="0"/>
              <a:t>3.2 Sea-Floor Spreading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Mid-Ocean 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Mid-ocean ridges form chains of mountains that rise up from the ocean floor. </a:t>
            </a:r>
          </a:p>
          <a:p>
            <a:r>
              <a:rPr lang="en-US" dirty="0" smtClean="0"/>
              <a:t>These are the longest mountain ranges. </a:t>
            </a:r>
          </a:p>
          <a:p>
            <a:r>
              <a:rPr lang="en-US" dirty="0" smtClean="0"/>
              <a:t>They are able to be detected using sonar – a device that uses sound waves to measure distances. </a:t>
            </a: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733800" cy="208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6423"/>
            <a:ext cx="3657600" cy="23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Sea-Floor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Sea-floor spreading begins at a mid-ocean ridge (crack in the ocean floor). </a:t>
            </a:r>
          </a:p>
          <a:p>
            <a:r>
              <a:rPr lang="en-US" dirty="0" smtClean="0"/>
              <a:t>New molten material rises through this crack, cools, and adds solid rock to the ocean floor. </a:t>
            </a:r>
          </a:p>
          <a:p>
            <a:r>
              <a:rPr lang="en-US" dirty="0" smtClean="0"/>
              <a:t>When the material rises, it pushes existing oceanic floor further away on either side.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4191000" cy="20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Sea-Floor Spreading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63303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</TotalTime>
  <Words>779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Chapter 3: Plate Tectonics</vt:lpstr>
      <vt:lpstr>Continental Drift</vt:lpstr>
      <vt:lpstr>Evidence for Continental Drift</vt:lpstr>
      <vt:lpstr>Evidence for Continental Drift</vt:lpstr>
      <vt:lpstr>Evidence for Continental Drift</vt:lpstr>
      <vt:lpstr>Chapter 3: Plate Tectonics</vt:lpstr>
      <vt:lpstr>Mid-Ocean Ridges</vt:lpstr>
      <vt:lpstr>Sea-Floor Spreading</vt:lpstr>
      <vt:lpstr>Sea-Floor Spreading</vt:lpstr>
      <vt:lpstr>Evidence for Sea-Floor Spreading</vt:lpstr>
      <vt:lpstr>Evidence for Sea-Floor Spreading</vt:lpstr>
      <vt:lpstr>Deep Ocean Trenches</vt:lpstr>
      <vt:lpstr>Subduction</vt:lpstr>
      <vt:lpstr>The Ocean Floor</vt:lpstr>
      <vt:lpstr>Chapter 3: Plate Tectonics</vt:lpstr>
      <vt:lpstr>Plate Tectonics</vt:lpstr>
      <vt:lpstr>Theory of Plate Tectonics</vt:lpstr>
      <vt:lpstr>Mantle Convection</vt:lpstr>
      <vt:lpstr>Plate Motions Over Time</vt:lpstr>
      <vt:lpstr>Plate Boundaries </vt:lpstr>
      <vt:lpstr>Divergent Boundaries</vt:lpstr>
      <vt:lpstr>Convergent Boundaries</vt:lpstr>
      <vt:lpstr>Convergent Boundaries</vt:lpstr>
      <vt:lpstr>Transform Boundaries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Plate Tectonics</dc:title>
  <dc:creator>Cheryl</dc:creator>
  <cp:lastModifiedBy>Cheryl</cp:lastModifiedBy>
  <cp:revision>4</cp:revision>
  <dcterms:created xsi:type="dcterms:W3CDTF">2016-01-03T03:17:56Z</dcterms:created>
  <dcterms:modified xsi:type="dcterms:W3CDTF">2016-01-24T20:41:36Z</dcterms:modified>
</cp:coreProperties>
</file>